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909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330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700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0753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612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4965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3385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6846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4583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62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142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700E-DA7F-44B6-81BD-4BDB40865C4F}" type="datetimeFigureOut">
              <a:rPr lang="en-IN" smtClean="0"/>
              <a:t>19/12/2025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B993B-6AA5-494E-A920-DC9287463D2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525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6636" y="2521955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8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RAG </a:t>
            </a:r>
            <a:br>
              <a:rPr lang="en-US" sz="8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</a:br>
            <a:r>
              <a:rPr lang="en-US" sz="8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Retrieval </a:t>
            </a:r>
            <a:br>
              <a:rPr lang="en-US" sz="8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</a:br>
            <a:r>
              <a:rPr lang="en-US" sz="80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Metrics</a:t>
            </a:r>
            <a:endParaRPr lang="en-IN" sz="8000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626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8" y="514456"/>
            <a:ext cx="10058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3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36" y="663746"/>
            <a:ext cx="10058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06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698" y="589101"/>
            <a:ext cx="10058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8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351" y="990318"/>
            <a:ext cx="10058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991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Arial Black</vt:lpstr>
      <vt:lpstr>Calibri</vt:lpstr>
      <vt:lpstr>Calibri Light</vt:lpstr>
      <vt:lpstr>Office Theme</vt:lpstr>
      <vt:lpstr>RAG  Retrieval  Metrics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RAG  Retrieval  Metrics</dc:title>
  <dc:creator>PRATIK</dc:creator>
  <cp:lastModifiedBy>PRATIK</cp:lastModifiedBy>
  <cp:revision>2</cp:revision>
  <dcterms:created xsi:type="dcterms:W3CDTF">2025-12-19T17:56:47Z</dcterms:created>
  <dcterms:modified xsi:type="dcterms:W3CDTF">2025-12-19T19:00:14Z</dcterms:modified>
</cp:coreProperties>
</file>

<file path=docProps/thumbnail.jpeg>
</file>